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1" r:id="rId2"/>
    <p:sldId id="352" r:id="rId3"/>
    <p:sldId id="35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17" autoAdjust="0"/>
    <p:restoredTop sz="85943" autoAdjust="0"/>
  </p:normalViewPr>
  <p:slideViewPr>
    <p:cSldViewPr snapToGrid="0" snapToObjects="1">
      <p:cViewPr varScale="1">
        <p:scale>
          <a:sx n="59" d="100"/>
          <a:sy n="59" d="100"/>
        </p:scale>
        <p:origin x="166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E1CA2-4853-41F8-9EA2-FCF80999E6D7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2A36E-CE8B-4DFC-BD02-F2064432B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93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chemeClr val="accent5">
                <a:lumMod val="50000"/>
              </a:schemeClr>
            </a:gs>
            <a:gs pos="100000">
              <a:schemeClr val="accent5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35D1-EDD6-2548-9432-47441DCB4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73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35D1-EDD6-2548-9432-47441DCB4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2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Contact ICF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35D1-EDD6-2548-9432-47441DCB4A1D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55119" y="1728782"/>
            <a:ext cx="3040099" cy="1351155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57201" y="3315690"/>
            <a:ext cx="8229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5"/>
                </a:solidFill>
              </a:rPr>
              <a:t>2365 Harrodsburg Road, Suite A325</a:t>
            </a:r>
          </a:p>
          <a:p>
            <a:pPr algn="ctr"/>
            <a:r>
              <a:rPr lang="en-US" sz="2800" dirty="0">
                <a:solidFill>
                  <a:schemeClr val="accent5"/>
                </a:solidFill>
              </a:rPr>
              <a:t>Lexington, KY 40504</a:t>
            </a:r>
          </a:p>
          <a:p>
            <a:pPr algn="ctr"/>
            <a:r>
              <a:rPr lang="en-US" sz="2800" dirty="0">
                <a:solidFill>
                  <a:schemeClr val="accent5"/>
                </a:solidFill>
              </a:rPr>
              <a:t>888.423.3131</a:t>
            </a:r>
          </a:p>
          <a:p>
            <a:pPr algn="ctr"/>
            <a:endParaRPr lang="en-US" sz="2800" dirty="0">
              <a:solidFill>
                <a:schemeClr val="accent5"/>
              </a:solidFill>
            </a:endParaRPr>
          </a:p>
          <a:p>
            <a:pPr algn="ctr"/>
            <a:r>
              <a:rPr lang="en-US" sz="2800" b="1" dirty="0" err="1">
                <a:solidFill>
                  <a:schemeClr val="accent5"/>
                </a:solidFill>
              </a:rPr>
              <a:t>Coachfederation.org</a:t>
            </a:r>
            <a:endParaRPr lang="en-US" sz="2800" b="1" dirty="0">
              <a:solidFill>
                <a:schemeClr val="accent5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021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3456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14274"/>
            <a:ext cx="6400800" cy="13245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35D1-EDD6-2548-9432-47441DCB4A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51475" y="727209"/>
            <a:ext cx="2897670" cy="128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95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35D1-EDD6-2548-9432-47441DCB4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8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3000">
              <a:schemeClr val="bg2">
                <a:tint val="45000"/>
                <a:shade val="99000"/>
                <a:satMod val="350000"/>
              </a:schemeClr>
            </a:gs>
            <a:gs pos="100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35D1-EDD6-2548-9432-47441DCB4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01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35D1-EDD6-2548-9432-47441DCB4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7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35D1-EDD6-2548-9432-47441DCB4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3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35D1-EDD6-2548-9432-47441DCB4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2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35D1-EDD6-2548-9432-47441DCB4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3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35D1-EDD6-2548-9432-47441DCB4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4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GD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C35D1-EDD6-2548-9432-47441DCB4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3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7" r:id="rId10"/>
    <p:sldLayoutId id="214748366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ECR Process Flow Chart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" y="1417637"/>
            <a:ext cx="8896350" cy="41544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6607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ECR Process Flow Chart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54" y="1319819"/>
            <a:ext cx="8574746" cy="38808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0129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ECR Process Flow Chart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51" y="1066800"/>
            <a:ext cx="6669224" cy="53514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48253146"/>
      </p:ext>
    </p:extLst>
  </p:cSld>
  <p:clrMapOvr>
    <a:masterClrMapping/>
  </p:clrMapOvr>
</p:sld>
</file>

<file path=ppt/theme/theme1.xml><?xml version="1.0" encoding="utf-8"?>
<a:theme xmlns:a="http://schemas.openxmlformats.org/drawingml/2006/main" name="ICFTemplate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39B38"/>
      </a:accent1>
      <a:accent2>
        <a:srgbClr val="637DBC"/>
      </a:accent2>
      <a:accent3>
        <a:srgbClr val="83A240"/>
      </a:accent3>
      <a:accent4>
        <a:srgbClr val="8FC8C3"/>
      </a:accent4>
      <a:accent5>
        <a:srgbClr val="30398D"/>
      </a:accent5>
      <a:accent6>
        <a:srgbClr val="373E43"/>
      </a:accent6>
      <a:hlink>
        <a:srgbClr val="E39B38"/>
      </a:hlink>
      <a:folHlink>
        <a:srgbClr val="E3AF3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ICFTemplate.potx</Template>
  <TotalTime>1247</TotalTime>
  <Words>12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ICFTemplate</vt:lpstr>
      <vt:lpstr>ECR Process Flow Chart </vt:lpstr>
      <vt:lpstr>ECR Process Flow Chart </vt:lpstr>
      <vt:lpstr>ECR Process Flow Chart </vt:lpstr>
    </vt:vector>
  </TitlesOfParts>
  <Company>Associations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Associations International</dc:creator>
  <cp:lastModifiedBy>William Bergquist</cp:lastModifiedBy>
  <cp:revision>110</cp:revision>
  <dcterms:created xsi:type="dcterms:W3CDTF">2014-05-05T13:33:49Z</dcterms:created>
  <dcterms:modified xsi:type="dcterms:W3CDTF">2017-11-06T17:51:21Z</dcterms:modified>
</cp:coreProperties>
</file>